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es-ES" sz="52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fld id="{C0BCB4B8-BE78-4B7F-8AF4-D9082375C468}" type="slidenum">
              <a:rPr b="0" lang="es-ES" sz="1400" spc="-1" strike="noStrike">
                <a:solidFill>
                  <a:srgbClr val="000000"/>
                </a:solidFill>
                <a:latin typeface="Arial"/>
                <a:ea typeface="Arial"/>
              </a:rPr>
              <a:t>1</a:t>
            </a:fld>
            <a:endParaRPr b="0" lang="es-E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fld id="{1D955893-2884-481D-82EE-A94495DF1A83}" type="slidenum">
              <a:rPr b="0" lang="es-ES" sz="1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factorialhr.pt/" TargetMode="External"/><Relationship Id="rId3" Type="http://schemas.openxmlformats.org/officeDocument/2006/relationships/hyperlink" Target="https://goo.gl/QGWwqB" TargetMode="External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54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>
            <a:noFill/>
          </a:ln>
        </p:spPr>
      </p:pic>
      <p:sp>
        <p:nvSpPr>
          <p:cNvPr id="79" name="CustomShape 1"/>
          <p:cNvSpPr/>
          <p:nvPr/>
        </p:nvSpPr>
        <p:spPr>
          <a:xfrm>
            <a:off x="-575640" y="4171680"/>
            <a:ext cx="9961200" cy="107604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TextShape 2"/>
          <p:cNvSpPr txBox="1"/>
          <p:nvPr/>
        </p:nvSpPr>
        <p:spPr>
          <a:xfrm>
            <a:off x="1051200" y="744480"/>
            <a:ext cx="77803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</a:pPr>
            <a:r>
              <a:rPr b="0" lang="es-ES" sz="5200" spc="-1" strike="noStrike">
                <a:solidFill>
                  <a:srgbClr val="ffffff"/>
                </a:solidFill>
                <a:latin typeface="Arial"/>
                <a:ea typeface="Arial"/>
              </a:rPr>
              <a:t>Template de Organograma</a:t>
            </a:r>
            <a:endParaRPr b="0" lang="es-E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3"/>
          <p:cNvSpPr txBox="1"/>
          <p:nvPr/>
        </p:nvSpPr>
        <p:spPr>
          <a:xfrm>
            <a:off x="1627200" y="253260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es-ES" sz="2400" spc="-1" strike="noStrike">
                <a:solidFill>
                  <a:srgbClr val="ffffff"/>
                </a:solidFill>
                <a:latin typeface="Arial"/>
                <a:ea typeface="Arial"/>
              </a:rPr>
              <a:t>Criado por FactorialHR.pt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137520" y="4313520"/>
            <a:ext cx="7896240" cy="79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i="1" lang="es-ES" sz="1100" spc="-1" strike="noStrike">
                <a:solidFill>
                  <a:srgbClr val="000000"/>
                </a:solidFill>
                <a:latin typeface="Arial"/>
                <a:ea typeface="Arial"/>
              </a:rPr>
              <a:t>Template</a:t>
            </a:r>
            <a:r>
              <a:rPr b="1" lang="es-ES" sz="1100" spc="-1" strike="noStrike">
                <a:solidFill>
                  <a:srgbClr val="000000"/>
                </a:solidFill>
                <a:latin typeface="Arial"/>
                <a:ea typeface="Arial"/>
              </a:rPr>
              <a:t> criado por </a:t>
            </a:r>
            <a:r>
              <a:rPr b="1" lang="es-ES" sz="1100" spc="-1" strike="noStrike" u="sng">
                <a:solidFill>
                  <a:srgbClr val="0000ff"/>
                </a:solidFill>
                <a:uFillTx/>
                <a:latin typeface="Arial"/>
                <a:ea typeface="Arial"/>
              </a:rPr>
              <a:t>https//</a:t>
            </a:r>
            <a:r>
              <a:rPr b="1" lang="es-ES" sz="11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2"/>
              </a:rPr>
              <a:t>factorialhr</a:t>
            </a:r>
            <a:r>
              <a:rPr b="1" lang="es-ES" sz="1100" spc="-1" strike="noStrike" u="sng">
                <a:solidFill>
                  <a:srgbClr val="0000ff"/>
                </a:solidFill>
                <a:uFillTx/>
                <a:latin typeface="Arial"/>
                <a:ea typeface="Arial"/>
              </a:rPr>
              <a:t>.pt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100" spc="-1" strike="noStrike">
                <a:solidFill>
                  <a:srgbClr val="000000"/>
                </a:solidFill>
                <a:latin typeface="Arial"/>
                <a:ea typeface="Arial"/>
              </a:rPr>
              <a:t>Cria, automáticamente e grátis, o organograma da tua empresa em </a:t>
            </a:r>
            <a:r>
              <a:rPr b="0" lang="es-ES" sz="11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3"/>
              </a:rPr>
              <a:t>Factorial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  <a:ea typeface="Arial"/>
              </a:rPr>
              <a:t>!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100" spc="-1" strike="noStrike">
                <a:solidFill>
                  <a:srgbClr val="000000"/>
                </a:solidFill>
                <a:latin typeface="Arial"/>
                <a:ea typeface="Arial"/>
              </a:rPr>
              <a:t>Entrando em Factorial poderás ter um organograma grátis e atualizado da tua empresa em segundos</a:t>
            </a:r>
            <a:endParaRPr b="0" lang="es-E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932640" y="20520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2"/>
          <p:cNvSpPr/>
          <p:nvPr/>
        </p:nvSpPr>
        <p:spPr>
          <a:xfrm>
            <a:off x="1170000" y="101088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3"/>
          <p:cNvSpPr/>
          <p:nvPr/>
        </p:nvSpPr>
        <p:spPr>
          <a:xfrm>
            <a:off x="3932640" y="101088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4"/>
          <p:cNvSpPr/>
          <p:nvPr/>
        </p:nvSpPr>
        <p:spPr>
          <a:xfrm>
            <a:off x="6899400" y="101088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5"/>
          <p:cNvSpPr/>
          <p:nvPr/>
        </p:nvSpPr>
        <p:spPr>
          <a:xfrm>
            <a:off x="3299400" y="194436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6"/>
          <p:cNvSpPr/>
          <p:nvPr/>
        </p:nvSpPr>
        <p:spPr>
          <a:xfrm>
            <a:off x="505080" y="194436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7"/>
          <p:cNvSpPr/>
          <p:nvPr/>
        </p:nvSpPr>
        <p:spPr>
          <a:xfrm>
            <a:off x="4552920" y="194436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8"/>
          <p:cNvSpPr/>
          <p:nvPr/>
        </p:nvSpPr>
        <p:spPr>
          <a:xfrm>
            <a:off x="6311160" y="194436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9"/>
          <p:cNvSpPr/>
          <p:nvPr/>
        </p:nvSpPr>
        <p:spPr>
          <a:xfrm>
            <a:off x="7564680" y="194436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10"/>
          <p:cNvSpPr/>
          <p:nvPr/>
        </p:nvSpPr>
        <p:spPr>
          <a:xfrm rot="16200000">
            <a:off x="4291560" y="832320"/>
            <a:ext cx="356400" cy="360"/>
          </a:xfrm>
          <a:prstGeom prst="curvedConnector3">
            <a:avLst>
              <a:gd name="adj1" fmla="val 50014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11"/>
          <p:cNvSpPr/>
          <p:nvPr/>
        </p:nvSpPr>
        <p:spPr>
          <a:xfrm flipH="1" rot="16200000">
            <a:off x="5774040" y="-650880"/>
            <a:ext cx="356400" cy="2966760"/>
          </a:xfrm>
          <a:prstGeom prst="curvedConnector3">
            <a:avLst>
              <a:gd name="adj1" fmla="val 50014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12"/>
          <p:cNvSpPr/>
          <p:nvPr/>
        </p:nvSpPr>
        <p:spPr>
          <a:xfrm rot="5400000">
            <a:off x="2910600" y="-548640"/>
            <a:ext cx="356400" cy="2761920"/>
          </a:xfrm>
          <a:prstGeom prst="curvedConnector3">
            <a:avLst>
              <a:gd name="adj1" fmla="val 50014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13"/>
          <p:cNvSpPr/>
          <p:nvPr/>
        </p:nvSpPr>
        <p:spPr>
          <a:xfrm rot="5400000">
            <a:off x="1285920" y="1522800"/>
            <a:ext cx="484200" cy="357840"/>
          </a:xfrm>
          <a:prstGeom prst="curved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14"/>
          <p:cNvSpPr/>
          <p:nvPr/>
        </p:nvSpPr>
        <p:spPr>
          <a:xfrm rot="5400000">
            <a:off x="3911400" y="1385640"/>
            <a:ext cx="484200" cy="632520"/>
          </a:xfrm>
          <a:prstGeom prst="curvedConnector3">
            <a:avLst>
              <a:gd name="adj1" fmla="val 49990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15"/>
          <p:cNvSpPr/>
          <p:nvPr/>
        </p:nvSpPr>
        <p:spPr>
          <a:xfrm flipH="1" rot="16200000">
            <a:off x="4537800" y="1391760"/>
            <a:ext cx="484200" cy="619920"/>
          </a:xfrm>
          <a:prstGeom prst="curvedConnector3">
            <a:avLst>
              <a:gd name="adj1" fmla="val 49990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16"/>
          <p:cNvSpPr/>
          <p:nvPr/>
        </p:nvSpPr>
        <p:spPr>
          <a:xfrm rot="5400000">
            <a:off x="6900840" y="1407960"/>
            <a:ext cx="484200" cy="587880"/>
          </a:xfrm>
          <a:prstGeom prst="curvedConnector3">
            <a:avLst>
              <a:gd name="adj1" fmla="val 49990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17"/>
          <p:cNvSpPr/>
          <p:nvPr/>
        </p:nvSpPr>
        <p:spPr>
          <a:xfrm flipH="1" rot="16200000">
            <a:off x="7526520" y="1369440"/>
            <a:ext cx="484200" cy="664920"/>
          </a:xfrm>
          <a:prstGeom prst="curvedConnector3">
            <a:avLst>
              <a:gd name="adj1" fmla="val 49990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18"/>
          <p:cNvSpPr/>
          <p:nvPr/>
        </p:nvSpPr>
        <p:spPr>
          <a:xfrm>
            <a:off x="991080" y="287784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19"/>
          <p:cNvSpPr/>
          <p:nvPr/>
        </p:nvSpPr>
        <p:spPr>
          <a:xfrm>
            <a:off x="991080" y="341496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20"/>
          <p:cNvSpPr/>
          <p:nvPr/>
        </p:nvSpPr>
        <p:spPr>
          <a:xfrm>
            <a:off x="991080" y="395208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21"/>
          <p:cNvSpPr/>
          <p:nvPr/>
        </p:nvSpPr>
        <p:spPr>
          <a:xfrm>
            <a:off x="991080" y="448920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22"/>
          <p:cNvSpPr/>
          <p:nvPr/>
        </p:nvSpPr>
        <p:spPr>
          <a:xfrm>
            <a:off x="3933000" y="287784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23"/>
          <p:cNvSpPr/>
          <p:nvPr/>
        </p:nvSpPr>
        <p:spPr>
          <a:xfrm>
            <a:off x="3933000" y="341496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24"/>
          <p:cNvSpPr/>
          <p:nvPr/>
        </p:nvSpPr>
        <p:spPr>
          <a:xfrm>
            <a:off x="3933000" y="395208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25"/>
          <p:cNvSpPr/>
          <p:nvPr/>
        </p:nvSpPr>
        <p:spPr>
          <a:xfrm>
            <a:off x="3933000" y="448920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26"/>
          <p:cNvSpPr/>
          <p:nvPr/>
        </p:nvSpPr>
        <p:spPr>
          <a:xfrm>
            <a:off x="6874920" y="287784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27"/>
          <p:cNvSpPr/>
          <p:nvPr/>
        </p:nvSpPr>
        <p:spPr>
          <a:xfrm>
            <a:off x="6874920" y="341496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28"/>
          <p:cNvSpPr/>
          <p:nvPr/>
        </p:nvSpPr>
        <p:spPr>
          <a:xfrm>
            <a:off x="6874920" y="395208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29"/>
          <p:cNvSpPr/>
          <p:nvPr/>
        </p:nvSpPr>
        <p:spPr>
          <a:xfrm>
            <a:off x="6874920" y="4489200"/>
            <a:ext cx="1073880" cy="44892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30"/>
          <p:cNvSpPr/>
          <p:nvPr/>
        </p:nvSpPr>
        <p:spPr>
          <a:xfrm rot="10800000">
            <a:off x="735480" y="2405160"/>
            <a:ext cx="255600" cy="69732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31"/>
          <p:cNvSpPr/>
          <p:nvPr/>
        </p:nvSpPr>
        <p:spPr>
          <a:xfrm rot="10800000">
            <a:off x="709560" y="2443320"/>
            <a:ext cx="281520" cy="119628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32"/>
          <p:cNvSpPr/>
          <p:nvPr/>
        </p:nvSpPr>
        <p:spPr>
          <a:xfrm rot="10800000">
            <a:off x="735480" y="2404800"/>
            <a:ext cx="255600" cy="177192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33"/>
          <p:cNvSpPr/>
          <p:nvPr/>
        </p:nvSpPr>
        <p:spPr>
          <a:xfrm rot="10800000">
            <a:off x="709560" y="2391840"/>
            <a:ext cx="281520" cy="232200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34"/>
          <p:cNvSpPr/>
          <p:nvPr/>
        </p:nvSpPr>
        <p:spPr>
          <a:xfrm rot="10800000">
            <a:off x="3836880" y="2394000"/>
            <a:ext cx="96120" cy="70848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35"/>
          <p:cNvSpPr/>
          <p:nvPr/>
        </p:nvSpPr>
        <p:spPr>
          <a:xfrm rot="10800000">
            <a:off x="3836880" y="2393640"/>
            <a:ext cx="96120" cy="124596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36"/>
          <p:cNvSpPr/>
          <p:nvPr/>
        </p:nvSpPr>
        <p:spPr>
          <a:xfrm flipH="1" rot="10800000">
            <a:off x="5006520" y="2394000"/>
            <a:ext cx="82440" cy="178272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37"/>
          <p:cNvSpPr/>
          <p:nvPr/>
        </p:nvSpPr>
        <p:spPr>
          <a:xfrm flipH="1" rot="10800000">
            <a:off x="5006520" y="2393640"/>
            <a:ext cx="82440" cy="232020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38"/>
          <p:cNvSpPr/>
          <p:nvPr/>
        </p:nvSpPr>
        <p:spPr>
          <a:xfrm rot="10800000">
            <a:off x="6439320" y="2405160"/>
            <a:ext cx="435600" cy="230868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39"/>
          <p:cNvSpPr/>
          <p:nvPr/>
        </p:nvSpPr>
        <p:spPr>
          <a:xfrm flipH="1" rot="10800000">
            <a:off x="7949160" y="2481840"/>
            <a:ext cx="574560" cy="223200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40"/>
          <p:cNvSpPr/>
          <p:nvPr/>
        </p:nvSpPr>
        <p:spPr>
          <a:xfrm flipH="1" rot="10800000">
            <a:off x="7949160" y="2507400"/>
            <a:ext cx="587520" cy="166932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41"/>
          <p:cNvSpPr/>
          <p:nvPr/>
        </p:nvSpPr>
        <p:spPr>
          <a:xfrm flipH="1" rot="10800000">
            <a:off x="7949160" y="2417760"/>
            <a:ext cx="587520" cy="122184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42"/>
          <p:cNvSpPr/>
          <p:nvPr/>
        </p:nvSpPr>
        <p:spPr>
          <a:xfrm flipH="1" rot="10800000">
            <a:off x="7949520" y="2405160"/>
            <a:ext cx="561600" cy="69732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43"/>
          <p:cNvSpPr/>
          <p:nvPr/>
        </p:nvSpPr>
        <p:spPr>
          <a:xfrm rot="10800000">
            <a:off x="6439320" y="2456280"/>
            <a:ext cx="435600" cy="172044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44"/>
          <p:cNvSpPr/>
          <p:nvPr/>
        </p:nvSpPr>
        <p:spPr>
          <a:xfrm rot="10800000">
            <a:off x="6465600" y="2443320"/>
            <a:ext cx="409320" cy="119628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45"/>
          <p:cNvSpPr/>
          <p:nvPr/>
        </p:nvSpPr>
        <p:spPr>
          <a:xfrm rot="10800000">
            <a:off x="6465600" y="2405160"/>
            <a:ext cx="409320" cy="697320"/>
          </a:xfrm>
          <a:prstGeom prst="curved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LibreOffice/6.2.4.2$Windows_X86_64 LibreOffice_project/2412653d852ce75f65fbfa83fb7e7b669a126d64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es-ES</dc:language>
  <cp:lastModifiedBy/>
  <dcterms:modified xsi:type="dcterms:W3CDTF">2019-06-26T09:39:28Z</dcterms:modified>
  <cp:revision>1</cp:revision>
  <dc:subject/>
  <dc:title/>
</cp:coreProperties>
</file>